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57" r:id="rId5"/>
    <p:sldId id="256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BF795A-06B6-7147-8908-9298F60D7D2A}" v="9" dt="2024-02-21T13:25:02.0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7"/>
    <p:restoredTop sz="94690"/>
  </p:normalViewPr>
  <p:slideViewPr>
    <p:cSldViewPr snapToGrid="0">
      <p:cViewPr varScale="1">
        <p:scale>
          <a:sx n="105" d="100"/>
          <a:sy n="105" d="100"/>
        </p:scale>
        <p:origin x="200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s, Dana" userId="3889cd9e-d6d8-4de8-9242-9b49b27bbdfb" providerId="ADAL" clId="{F9BF795A-06B6-7147-8908-9298F60D7D2A}"/>
    <pc:docChg chg="undo custSel modSld">
      <pc:chgData name="Williams, Dana" userId="3889cd9e-d6d8-4de8-9242-9b49b27bbdfb" providerId="ADAL" clId="{F9BF795A-06B6-7147-8908-9298F60D7D2A}" dt="2024-02-21T13:25:02.056" v="66"/>
      <pc:docMkLst>
        <pc:docMk/>
      </pc:docMkLst>
      <pc:sldChg chg="modSp mod">
        <pc:chgData name="Williams, Dana" userId="3889cd9e-d6d8-4de8-9242-9b49b27bbdfb" providerId="ADAL" clId="{F9BF795A-06B6-7147-8908-9298F60D7D2A}" dt="2024-02-21T13:24:38.872" v="64" actId="20577"/>
        <pc:sldMkLst>
          <pc:docMk/>
          <pc:sldMk cId="225958153" sldId="256"/>
        </pc:sldMkLst>
        <pc:graphicFrameChg chg="mod modGraphic">
          <ac:chgData name="Williams, Dana" userId="3889cd9e-d6d8-4de8-9242-9b49b27bbdfb" providerId="ADAL" clId="{F9BF795A-06B6-7147-8908-9298F60D7D2A}" dt="2024-02-21T13:24:38.872" v="64" actId="20577"/>
          <ac:graphicFrameMkLst>
            <pc:docMk/>
            <pc:sldMk cId="225958153" sldId="256"/>
            <ac:graphicFrameMk id="5" creationId="{840E5F6F-DCD2-5BB8-59B0-C242D5323E7B}"/>
          </ac:graphicFrameMkLst>
        </pc:graphicFrameChg>
      </pc:sldChg>
      <pc:sldChg chg="modSp mod">
        <pc:chgData name="Williams, Dana" userId="3889cd9e-d6d8-4de8-9242-9b49b27bbdfb" providerId="ADAL" clId="{F9BF795A-06B6-7147-8908-9298F60D7D2A}" dt="2024-02-21T13:23:26.609" v="11"/>
        <pc:sldMkLst>
          <pc:docMk/>
          <pc:sldMk cId="3812422865" sldId="258"/>
        </pc:sldMkLst>
        <pc:graphicFrameChg chg="mod modGraphic">
          <ac:chgData name="Williams, Dana" userId="3889cd9e-d6d8-4de8-9242-9b49b27bbdfb" providerId="ADAL" clId="{F9BF795A-06B6-7147-8908-9298F60D7D2A}" dt="2024-02-21T13:23:26.609" v="11"/>
          <ac:graphicFrameMkLst>
            <pc:docMk/>
            <pc:sldMk cId="3812422865" sldId="258"/>
            <ac:graphicFrameMk id="5" creationId="{840E5F6F-DCD2-5BB8-59B0-C242D5323E7B}"/>
          </ac:graphicFrameMkLst>
        </pc:graphicFrameChg>
      </pc:sldChg>
      <pc:sldChg chg="modSp mod">
        <pc:chgData name="Williams, Dana" userId="3889cd9e-d6d8-4de8-9242-9b49b27bbdfb" providerId="ADAL" clId="{F9BF795A-06B6-7147-8908-9298F60D7D2A}" dt="2024-02-21T13:25:02.056" v="66"/>
        <pc:sldMkLst>
          <pc:docMk/>
          <pc:sldMk cId="1439976495" sldId="259"/>
        </pc:sldMkLst>
        <pc:graphicFrameChg chg="mod modGraphic">
          <ac:chgData name="Williams, Dana" userId="3889cd9e-d6d8-4de8-9242-9b49b27bbdfb" providerId="ADAL" clId="{F9BF795A-06B6-7147-8908-9298F60D7D2A}" dt="2024-02-21T13:25:02.056" v="66"/>
          <ac:graphicFrameMkLst>
            <pc:docMk/>
            <pc:sldMk cId="1439976495" sldId="259"/>
            <ac:graphicFrameMk id="5" creationId="{840E5F6F-DCD2-5BB8-59B0-C242D5323E7B}"/>
          </ac:graphicFrameMkLst>
        </pc:graphicFrameChg>
      </pc:sldChg>
    </pc:docChg>
  </pc:docChgLst>
  <pc:docChgLst>
    <pc:chgData name="Williams, Dana" userId="3889cd9e-d6d8-4de8-9242-9b49b27bbdfb" providerId="ADAL" clId="{A553CA14-137D-C742-8FE4-C3680F39DFC9}"/>
    <pc:docChg chg="undo custSel modSld">
      <pc:chgData name="Williams, Dana" userId="3889cd9e-d6d8-4de8-9242-9b49b27bbdfb" providerId="ADAL" clId="{A553CA14-137D-C742-8FE4-C3680F39DFC9}" dt="2023-12-06T18:26:12.638" v="150" actId="1076"/>
      <pc:docMkLst>
        <pc:docMk/>
      </pc:docMkLst>
      <pc:sldChg chg="modSp mod">
        <pc:chgData name="Williams, Dana" userId="3889cd9e-d6d8-4de8-9242-9b49b27bbdfb" providerId="ADAL" clId="{A553CA14-137D-C742-8FE4-C3680F39DFC9}" dt="2023-12-06T18:25:45.231" v="144"/>
        <pc:sldMkLst>
          <pc:docMk/>
          <pc:sldMk cId="225958153" sldId="256"/>
        </pc:sldMkLst>
        <pc:graphicFrameChg chg="mod modGraphic">
          <ac:chgData name="Williams, Dana" userId="3889cd9e-d6d8-4de8-9242-9b49b27bbdfb" providerId="ADAL" clId="{A553CA14-137D-C742-8FE4-C3680F39DFC9}" dt="2023-12-06T18:25:45.231" v="144"/>
          <ac:graphicFrameMkLst>
            <pc:docMk/>
            <pc:sldMk cId="225958153" sldId="256"/>
            <ac:graphicFrameMk id="5" creationId="{840E5F6F-DCD2-5BB8-59B0-C242D5323E7B}"/>
          </ac:graphicFrameMkLst>
        </pc:graphicFrameChg>
      </pc:sldChg>
      <pc:sldChg chg="addSp modSp mod modNotesTx">
        <pc:chgData name="Williams, Dana" userId="3889cd9e-d6d8-4de8-9242-9b49b27bbdfb" providerId="ADAL" clId="{A553CA14-137D-C742-8FE4-C3680F39DFC9}" dt="2023-12-06T18:24:14.812" v="121" actId="242"/>
        <pc:sldMkLst>
          <pc:docMk/>
          <pc:sldMk cId="3812422865" sldId="258"/>
        </pc:sldMkLst>
        <pc:spChg chg="add mod">
          <ac:chgData name="Williams, Dana" userId="3889cd9e-d6d8-4de8-9242-9b49b27bbdfb" providerId="ADAL" clId="{A553CA14-137D-C742-8FE4-C3680F39DFC9}" dt="2023-12-05T16:39:08.397" v="24" actId="1076"/>
          <ac:spMkLst>
            <pc:docMk/>
            <pc:sldMk cId="3812422865" sldId="258"/>
            <ac:spMk id="2" creationId="{E2491719-2F06-66C4-8C16-D2339DB9FB64}"/>
          </ac:spMkLst>
        </pc:spChg>
        <pc:graphicFrameChg chg="mod modGraphic">
          <ac:chgData name="Williams, Dana" userId="3889cd9e-d6d8-4de8-9242-9b49b27bbdfb" providerId="ADAL" clId="{A553CA14-137D-C742-8FE4-C3680F39DFC9}" dt="2023-12-06T18:24:14.812" v="121" actId="242"/>
          <ac:graphicFrameMkLst>
            <pc:docMk/>
            <pc:sldMk cId="3812422865" sldId="258"/>
            <ac:graphicFrameMk id="5" creationId="{840E5F6F-DCD2-5BB8-59B0-C242D5323E7B}"/>
          </ac:graphicFrameMkLst>
        </pc:graphicFrameChg>
      </pc:sldChg>
      <pc:sldChg chg="addSp modSp mod">
        <pc:chgData name="Williams, Dana" userId="3889cd9e-d6d8-4de8-9242-9b49b27bbdfb" providerId="ADAL" clId="{A553CA14-137D-C742-8FE4-C3680F39DFC9}" dt="2023-12-06T18:26:12.638" v="150" actId="1076"/>
        <pc:sldMkLst>
          <pc:docMk/>
          <pc:sldMk cId="1439976495" sldId="259"/>
        </pc:sldMkLst>
        <pc:spChg chg="add mod">
          <ac:chgData name="Williams, Dana" userId="3889cd9e-d6d8-4de8-9242-9b49b27bbdfb" providerId="ADAL" clId="{A553CA14-137D-C742-8FE4-C3680F39DFC9}" dt="2023-12-05T16:38:53.055" v="18" actId="1076"/>
          <ac:spMkLst>
            <pc:docMk/>
            <pc:sldMk cId="1439976495" sldId="259"/>
            <ac:spMk id="2" creationId="{CA473E08-BC85-2A28-0DBD-940DD15821F9}"/>
          </ac:spMkLst>
        </pc:spChg>
        <pc:graphicFrameChg chg="mod modGraphic">
          <ac:chgData name="Williams, Dana" userId="3889cd9e-d6d8-4de8-9242-9b49b27bbdfb" providerId="ADAL" clId="{A553CA14-137D-C742-8FE4-C3680F39DFC9}" dt="2023-12-06T18:26:12.638" v="150" actId="1076"/>
          <ac:graphicFrameMkLst>
            <pc:docMk/>
            <pc:sldMk cId="1439976495" sldId="259"/>
            <ac:graphicFrameMk id="5" creationId="{840E5F6F-DCD2-5BB8-59B0-C242D5323E7B}"/>
          </ac:graphicFrameMkLst>
        </pc:graphicFrameChg>
      </pc:sldChg>
    </pc:docChg>
  </pc:docChgLst>
  <pc:docChgLst>
    <pc:chgData name="Williams, Dana" userId="S::djw209@psu.edu::3889cd9e-d6d8-4de8-9242-9b49b27bbdfb" providerId="AD" clId="Web-{CACAA590-40FB-9C80-179E-D4D22A6724A3}"/>
    <pc:docChg chg="modSld">
      <pc:chgData name="Williams, Dana" userId="S::djw209@psu.edu::3889cd9e-d6d8-4de8-9242-9b49b27bbdfb" providerId="AD" clId="Web-{CACAA590-40FB-9C80-179E-D4D22A6724A3}" dt="2023-12-04T14:45:58.165" v="12" actId="1076"/>
      <pc:docMkLst>
        <pc:docMk/>
      </pc:docMkLst>
      <pc:sldChg chg="modSp">
        <pc:chgData name="Williams, Dana" userId="S::djw209@psu.edu::3889cd9e-d6d8-4de8-9242-9b49b27bbdfb" providerId="AD" clId="Web-{CACAA590-40FB-9C80-179E-D4D22A6724A3}" dt="2023-12-04T14:45:58.165" v="12" actId="1076"/>
        <pc:sldMkLst>
          <pc:docMk/>
          <pc:sldMk cId="225958153" sldId="256"/>
        </pc:sldMkLst>
        <pc:spChg chg="mod">
          <ac:chgData name="Williams, Dana" userId="S::djw209@psu.edu::3889cd9e-d6d8-4de8-9242-9b49b27bbdfb" providerId="AD" clId="Web-{CACAA590-40FB-9C80-179E-D4D22A6724A3}" dt="2023-12-04T14:45:46.414" v="10" actId="20577"/>
          <ac:spMkLst>
            <pc:docMk/>
            <pc:sldMk cId="225958153" sldId="256"/>
            <ac:spMk id="4" creationId="{A83F3882-D29C-DF18-940E-E9F620A13164}"/>
          </ac:spMkLst>
        </pc:spChg>
        <pc:graphicFrameChg chg="mod modGraphic">
          <ac:chgData name="Williams, Dana" userId="S::djw209@psu.edu::3889cd9e-d6d8-4de8-9242-9b49b27bbdfb" providerId="AD" clId="Web-{CACAA590-40FB-9C80-179E-D4D22A6724A3}" dt="2023-12-04T14:45:17.945" v="4" actId="1076"/>
          <ac:graphicFrameMkLst>
            <pc:docMk/>
            <pc:sldMk cId="225958153" sldId="256"/>
            <ac:graphicFrameMk id="5" creationId="{840E5F6F-DCD2-5BB8-59B0-C242D5323E7B}"/>
          </ac:graphicFrameMkLst>
        </pc:graphicFrameChg>
        <pc:picChg chg="mod">
          <ac:chgData name="Williams, Dana" userId="S::djw209@psu.edu::3889cd9e-d6d8-4de8-9242-9b49b27bbdfb" providerId="AD" clId="Web-{CACAA590-40FB-9C80-179E-D4D22A6724A3}" dt="2023-12-04T14:45:55.180" v="11" actId="1076"/>
          <ac:picMkLst>
            <pc:docMk/>
            <pc:sldMk cId="225958153" sldId="256"/>
            <ac:picMk id="9" creationId="{220D5FD0-C486-74B3-A5F4-41EAB45A8E35}"/>
          </ac:picMkLst>
        </pc:picChg>
        <pc:picChg chg="mod">
          <ac:chgData name="Williams, Dana" userId="S::djw209@psu.edu::3889cd9e-d6d8-4de8-9242-9b49b27bbdfb" providerId="AD" clId="Web-{CACAA590-40FB-9C80-179E-D4D22A6724A3}" dt="2023-12-04T14:45:02.225" v="2" actId="1076"/>
          <ac:picMkLst>
            <pc:docMk/>
            <pc:sldMk cId="225958153" sldId="256"/>
            <ac:picMk id="11" creationId="{C97DA7B5-468C-4356-EE3B-A5136F81E62E}"/>
          </ac:picMkLst>
        </pc:picChg>
        <pc:picChg chg="mod">
          <ac:chgData name="Williams, Dana" userId="S::djw209@psu.edu::3889cd9e-d6d8-4de8-9242-9b49b27bbdfb" providerId="AD" clId="Web-{CACAA590-40FB-9C80-179E-D4D22A6724A3}" dt="2023-12-04T14:45:58.165" v="12" actId="1076"/>
          <ac:picMkLst>
            <pc:docMk/>
            <pc:sldMk cId="225958153" sldId="256"/>
            <ac:picMk id="13" creationId="{65DDC642-1847-0473-542A-F8465E2ECBB6}"/>
          </ac:picMkLst>
        </pc:picChg>
      </pc:sldChg>
    </pc:docChg>
  </pc:docChgLst>
  <pc:docChgLst>
    <pc:chgData name="Pool, Cathy" userId="S::cxc1691@psu.edu::274b3b16-7f3f-486c-8179-898da32dda79" providerId="AD" clId="Web-{33B42099-01C3-39B9-B103-1EFEEBBB21F2}"/>
    <pc:docChg chg="modSld">
      <pc:chgData name="Pool, Cathy" userId="S::cxc1691@psu.edu::274b3b16-7f3f-486c-8179-898da32dda79" providerId="AD" clId="Web-{33B42099-01C3-39B9-B103-1EFEEBBB21F2}" dt="2023-12-05T16:54:52.838" v="85"/>
      <pc:docMkLst>
        <pc:docMk/>
      </pc:docMkLst>
      <pc:sldChg chg="addSp delSp modSp">
        <pc:chgData name="Pool, Cathy" userId="S::cxc1691@psu.edu::274b3b16-7f3f-486c-8179-898da32dda79" providerId="AD" clId="Web-{33B42099-01C3-39B9-B103-1EFEEBBB21F2}" dt="2023-12-05T16:54:52.838" v="85"/>
        <pc:sldMkLst>
          <pc:docMk/>
          <pc:sldMk cId="225958153" sldId="256"/>
        </pc:sldMkLst>
        <pc:graphicFrameChg chg="mod modGraphic">
          <ac:chgData name="Pool, Cathy" userId="S::cxc1691@psu.edu::274b3b16-7f3f-486c-8179-898da32dda79" providerId="AD" clId="Web-{33B42099-01C3-39B9-B103-1EFEEBBB21F2}" dt="2023-12-05T16:49:36.018" v="3"/>
          <ac:graphicFrameMkLst>
            <pc:docMk/>
            <pc:sldMk cId="225958153" sldId="256"/>
            <ac:graphicFrameMk id="5" creationId="{840E5F6F-DCD2-5BB8-59B0-C242D5323E7B}"/>
          </ac:graphicFrameMkLst>
        </pc:graphicFrameChg>
        <pc:picChg chg="add del mod">
          <ac:chgData name="Pool, Cathy" userId="S::cxc1691@psu.edu::274b3b16-7f3f-486c-8179-898da32dda79" providerId="AD" clId="Web-{33B42099-01C3-39B9-B103-1EFEEBBB21F2}" dt="2023-12-05T16:54:21.445" v="60"/>
          <ac:picMkLst>
            <pc:docMk/>
            <pc:sldMk cId="225958153" sldId="256"/>
            <ac:picMk id="2" creationId="{1E9AA14E-D6A5-86E6-3B51-2B35521D3727}"/>
          </ac:picMkLst>
        </pc:picChg>
        <pc:picChg chg="add del mod">
          <ac:chgData name="Pool, Cathy" userId="S::cxc1691@psu.edu::274b3b16-7f3f-486c-8179-898da32dda79" providerId="AD" clId="Web-{33B42099-01C3-39B9-B103-1EFEEBBB21F2}" dt="2023-12-05T16:54:52.838" v="85"/>
          <ac:picMkLst>
            <pc:docMk/>
            <pc:sldMk cId="225958153" sldId="256"/>
            <ac:picMk id="3" creationId="{6172F557-A0BA-BBBF-E5D5-5051DC209C25}"/>
          </ac:picMkLst>
        </pc:picChg>
        <pc:picChg chg="add del mod">
          <ac:chgData name="Pool, Cathy" userId="S::cxc1691@psu.edu::274b3b16-7f3f-486c-8179-898da32dda79" providerId="AD" clId="Web-{33B42099-01C3-39B9-B103-1EFEEBBB21F2}" dt="2023-12-05T16:54:23.867" v="63"/>
          <ac:picMkLst>
            <pc:docMk/>
            <pc:sldMk cId="225958153" sldId="256"/>
            <ac:picMk id="6" creationId="{6F8502CE-4ED5-DBA6-2B9B-6895FFE248A6}"/>
          </ac:picMkLst>
        </pc:picChg>
        <pc:picChg chg="add del mod">
          <ac:chgData name="Pool, Cathy" userId="S::cxc1691@psu.edu::274b3b16-7f3f-486c-8179-898da32dda79" providerId="AD" clId="Web-{33B42099-01C3-39B9-B103-1EFEEBBB21F2}" dt="2023-12-05T16:54:24.570" v="64"/>
          <ac:picMkLst>
            <pc:docMk/>
            <pc:sldMk cId="225958153" sldId="256"/>
            <ac:picMk id="7" creationId="{533B1BC5-439C-71AC-C4C4-D5B73105E456}"/>
          </ac:picMkLst>
        </pc:picChg>
        <pc:picChg chg="add del mod">
          <ac:chgData name="Pool, Cathy" userId="S::cxc1691@psu.edu::274b3b16-7f3f-486c-8179-898da32dda79" providerId="AD" clId="Web-{33B42099-01C3-39B9-B103-1EFEEBBB21F2}" dt="2023-12-05T16:54:25.399" v="65"/>
          <ac:picMkLst>
            <pc:docMk/>
            <pc:sldMk cId="225958153" sldId="256"/>
            <ac:picMk id="8" creationId="{161B1D50-F5F7-208D-4000-993A2DF9EDAF}"/>
          </ac:picMkLst>
        </pc:picChg>
        <pc:picChg chg="add del mod">
          <ac:chgData name="Pool, Cathy" userId="S::cxc1691@psu.edu::274b3b16-7f3f-486c-8179-898da32dda79" providerId="AD" clId="Web-{33B42099-01C3-39B9-B103-1EFEEBBB21F2}" dt="2023-12-05T16:54:27.789" v="66"/>
          <ac:picMkLst>
            <pc:docMk/>
            <pc:sldMk cId="225958153" sldId="256"/>
            <ac:picMk id="10" creationId="{7AD31BCC-201A-4BF2-0570-65F6C63AA399}"/>
          </ac:picMkLst>
        </pc:picChg>
        <pc:picChg chg="add del mod">
          <ac:chgData name="Pool, Cathy" userId="S::cxc1691@psu.edu::274b3b16-7f3f-486c-8179-898da32dda79" providerId="AD" clId="Web-{33B42099-01C3-39B9-B103-1EFEEBBB21F2}" dt="2023-12-05T16:54:27.868" v="67"/>
          <ac:picMkLst>
            <pc:docMk/>
            <pc:sldMk cId="225958153" sldId="256"/>
            <ac:picMk id="12" creationId="{9C4B388A-BDC4-70D3-9F26-363B2E74673E}"/>
          </ac:picMkLst>
        </pc:picChg>
        <pc:picChg chg="add del mod">
          <ac:chgData name="Pool, Cathy" userId="S::cxc1691@psu.edu::274b3b16-7f3f-486c-8179-898da32dda79" providerId="AD" clId="Web-{33B42099-01C3-39B9-B103-1EFEEBBB21F2}" dt="2023-12-05T16:54:31.180" v="71"/>
          <ac:picMkLst>
            <pc:docMk/>
            <pc:sldMk cId="225958153" sldId="256"/>
            <ac:picMk id="14" creationId="{790CB282-DBF0-3DE6-021C-CDBC59680385}"/>
          </ac:picMkLst>
        </pc:picChg>
        <pc:picChg chg="add del mod">
          <ac:chgData name="Pool, Cathy" userId="S::cxc1691@psu.edu::274b3b16-7f3f-486c-8179-898da32dda79" providerId="AD" clId="Web-{33B42099-01C3-39B9-B103-1EFEEBBB21F2}" dt="2023-12-05T16:54:31.352" v="72"/>
          <ac:picMkLst>
            <pc:docMk/>
            <pc:sldMk cId="225958153" sldId="256"/>
            <ac:picMk id="15" creationId="{6B42B9DB-0F7C-581A-CA17-012DCF07EC63}"/>
          </ac:picMkLst>
        </pc:picChg>
        <pc:picChg chg="add del mod">
          <ac:chgData name="Pool, Cathy" userId="S::cxc1691@psu.edu::274b3b16-7f3f-486c-8179-898da32dda79" providerId="AD" clId="Web-{33B42099-01C3-39B9-B103-1EFEEBBB21F2}" dt="2023-12-05T16:54:32.790" v="73"/>
          <ac:picMkLst>
            <pc:docMk/>
            <pc:sldMk cId="225958153" sldId="256"/>
            <ac:picMk id="16" creationId="{2D393AB4-1974-1B81-2EA2-C309D5C9AC7D}"/>
          </ac:picMkLst>
        </pc:picChg>
        <pc:picChg chg="add del mod">
          <ac:chgData name="Pool, Cathy" userId="S::cxc1691@psu.edu::274b3b16-7f3f-486c-8179-898da32dda79" providerId="AD" clId="Web-{33B42099-01C3-39B9-B103-1EFEEBBB21F2}" dt="2023-12-05T16:54:33.477" v="74"/>
          <ac:picMkLst>
            <pc:docMk/>
            <pc:sldMk cId="225958153" sldId="256"/>
            <ac:picMk id="17" creationId="{616E92F1-2145-5121-924C-385C39EE2FEE}"/>
          </ac:picMkLst>
        </pc:picChg>
        <pc:picChg chg="add del mod">
          <ac:chgData name="Pool, Cathy" userId="S::cxc1691@psu.edu::274b3b16-7f3f-486c-8179-898da32dda79" providerId="AD" clId="Web-{33B42099-01C3-39B9-B103-1EFEEBBB21F2}" dt="2023-12-05T16:54:21.648" v="62"/>
          <ac:picMkLst>
            <pc:docMk/>
            <pc:sldMk cId="225958153" sldId="256"/>
            <ac:picMk id="18" creationId="{3D317D07-7665-07B8-10C6-DF74893EB3A6}"/>
          </ac:picMkLst>
        </pc:picChg>
        <pc:picChg chg="add del mod">
          <ac:chgData name="Pool, Cathy" userId="S::cxc1691@psu.edu::274b3b16-7f3f-486c-8179-898da32dda79" providerId="AD" clId="Web-{33B42099-01C3-39B9-B103-1EFEEBBB21F2}" dt="2023-12-05T16:54:21.573" v="61"/>
          <ac:picMkLst>
            <pc:docMk/>
            <pc:sldMk cId="225958153" sldId="256"/>
            <ac:picMk id="19" creationId="{30EA1C62-29AF-CDE5-38FF-8752B1C6A119}"/>
          </ac:picMkLst>
        </pc:picChg>
        <pc:picChg chg="add del mod">
          <ac:chgData name="Pool, Cathy" userId="S::cxc1691@psu.edu::274b3b16-7f3f-486c-8179-898da32dda79" providerId="AD" clId="Web-{33B42099-01C3-39B9-B103-1EFEEBBB21F2}" dt="2023-12-05T16:54:36.462" v="75"/>
          <ac:picMkLst>
            <pc:docMk/>
            <pc:sldMk cId="225958153" sldId="256"/>
            <ac:picMk id="20" creationId="{CACA1A81-5E19-E5A7-BD35-92FCAABD501A}"/>
          </ac:picMkLst>
        </pc:picChg>
        <pc:picChg chg="add del mod">
          <ac:chgData name="Pool, Cathy" userId="S::cxc1691@psu.edu::274b3b16-7f3f-486c-8179-898da32dda79" providerId="AD" clId="Web-{33B42099-01C3-39B9-B103-1EFEEBBB21F2}" dt="2023-12-05T16:54:28.024" v="68"/>
          <ac:picMkLst>
            <pc:docMk/>
            <pc:sldMk cId="225958153" sldId="256"/>
            <ac:picMk id="21" creationId="{8F2A5DE0-B7A2-042F-AEA6-79748F121B9C}"/>
          </ac:picMkLst>
        </pc:picChg>
        <pc:picChg chg="add del mod">
          <ac:chgData name="Pool, Cathy" userId="S::cxc1691@psu.edu::274b3b16-7f3f-486c-8179-898da32dda79" providerId="AD" clId="Web-{33B42099-01C3-39B9-B103-1EFEEBBB21F2}" dt="2023-12-05T16:54:29.071" v="69"/>
          <ac:picMkLst>
            <pc:docMk/>
            <pc:sldMk cId="225958153" sldId="256"/>
            <ac:picMk id="22" creationId="{D82A2ECC-D557-9A9C-BE9D-EA033DB86529}"/>
          </ac:picMkLst>
        </pc:picChg>
        <pc:picChg chg="add del mod">
          <ac:chgData name="Pool, Cathy" userId="S::cxc1691@psu.edu::274b3b16-7f3f-486c-8179-898da32dda79" providerId="AD" clId="Web-{33B42099-01C3-39B9-B103-1EFEEBBB21F2}" dt="2023-12-05T16:54:31.055" v="70"/>
          <ac:picMkLst>
            <pc:docMk/>
            <pc:sldMk cId="225958153" sldId="256"/>
            <ac:picMk id="23" creationId="{0EB904B3-21D1-ADFB-64E9-0102742EFECB}"/>
          </ac:picMkLst>
        </pc:picChg>
        <pc:picChg chg="add del mod">
          <ac:chgData name="Pool, Cathy" userId="S::cxc1691@psu.edu::274b3b16-7f3f-486c-8179-898da32dda79" providerId="AD" clId="Web-{33B42099-01C3-39B9-B103-1EFEEBBB21F2}" dt="2023-12-05T16:54:52.119" v="84"/>
          <ac:picMkLst>
            <pc:docMk/>
            <pc:sldMk cId="225958153" sldId="256"/>
            <ac:picMk id="24" creationId="{5C4F3EC7-63B0-E363-9EAF-BB48D3B9B9CF}"/>
          </ac:picMkLst>
        </pc:picChg>
        <pc:picChg chg="add del mod">
          <ac:chgData name="Pool, Cathy" userId="S::cxc1691@psu.edu::274b3b16-7f3f-486c-8179-898da32dda79" providerId="AD" clId="Web-{33B42099-01C3-39B9-B103-1EFEEBBB21F2}" dt="2023-12-05T16:54:51.166" v="83"/>
          <ac:picMkLst>
            <pc:docMk/>
            <pc:sldMk cId="225958153" sldId="256"/>
            <ac:picMk id="25" creationId="{80C4CEFD-FBF5-C578-64C3-6F14547E5995}"/>
          </ac:picMkLst>
        </pc:picChg>
        <pc:picChg chg="add del mod">
          <ac:chgData name="Pool, Cathy" userId="S::cxc1691@psu.edu::274b3b16-7f3f-486c-8179-898da32dda79" providerId="AD" clId="Web-{33B42099-01C3-39B9-B103-1EFEEBBB21F2}" dt="2023-12-05T16:54:50.400" v="82"/>
          <ac:picMkLst>
            <pc:docMk/>
            <pc:sldMk cId="225958153" sldId="256"/>
            <ac:picMk id="26" creationId="{98B10A24-398F-EA13-D742-D97A76CA9A83}"/>
          </ac:picMkLst>
        </pc:picChg>
        <pc:picChg chg="add del mod">
          <ac:chgData name="Pool, Cathy" userId="S::cxc1691@psu.edu::274b3b16-7f3f-486c-8179-898da32dda79" providerId="AD" clId="Web-{33B42099-01C3-39B9-B103-1EFEEBBB21F2}" dt="2023-12-05T16:54:42.822" v="81"/>
          <ac:picMkLst>
            <pc:docMk/>
            <pc:sldMk cId="225958153" sldId="256"/>
            <ac:picMk id="27" creationId="{2663B404-8DE6-3C55-7866-026E4E67537A}"/>
          </ac:picMkLst>
        </pc:picChg>
        <pc:picChg chg="add del mod">
          <ac:chgData name="Pool, Cathy" userId="S::cxc1691@psu.edu::274b3b16-7f3f-486c-8179-898da32dda79" providerId="AD" clId="Web-{33B42099-01C3-39B9-B103-1EFEEBBB21F2}" dt="2023-12-05T16:54:42.822" v="80"/>
          <ac:picMkLst>
            <pc:docMk/>
            <pc:sldMk cId="225958153" sldId="256"/>
            <ac:picMk id="28" creationId="{5E9C5741-5DE1-1FF5-35C1-171D87242C2C}"/>
          </ac:picMkLst>
        </pc:picChg>
        <pc:picChg chg="add del mod">
          <ac:chgData name="Pool, Cathy" userId="S::cxc1691@psu.edu::274b3b16-7f3f-486c-8179-898da32dda79" providerId="AD" clId="Web-{33B42099-01C3-39B9-B103-1EFEEBBB21F2}" dt="2023-12-05T16:54:42.822" v="79"/>
          <ac:picMkLst>
            <pc:docMk/>
            <pc:sldMk cId="225958153" sldId="256"/>
            <ac:picMk id="29" creationId="{9F02E365-DACB-8FFD-3AAB-744E427C93DD}"/>
          </ac:picMkLst>
        </pc:picChg>
        <pc:picChg chg="add del mod">
          <ac:chgData name="Pool, Cathy" userId="S::cxc1691@psu.edu::274b3b16-7f3f-486c-8179-898da32dda79" providerId="AD" clId="Web-{33B42099-01C3-39B9-B103-1EFEEBBB21F2}" dt="2023-12-05T16:54:42.822" v="78"/>
          <ac:picMkLst>
            <pc:docMk/>
            <pc:sldMk cId="225958153" sldId="256"/>
            <ac:picMk id="30" creationId="{EE904618-8097-D7DC-5A9C-135C4A76BDCB}"/>
          </ac:picMkLst>
        </pc:picChg>
        <pc:picChg chg="add del mod">
          <ac:chgData name="Pool, Cathy" userId="S::cxc1691@psu.edu::274b3b16-7f3f-486c-8179-898da32dda79" providerId="AD" clId="Web-{33B42099-01C3-39B9-B103-1EFEEBBB21F2}" dt="2023-12-05T16:54:42.822" v="77"/>
          <ac:picMkLst>
            <pc:docMk/>
            <pc:sldMk cId="225958153" sldId="256"/>
            <ac:picMk id="31" creationId="{6112B9C3-5291-BA71-8727-5E1255F8B79E}"/>
          </ac:picMkLst>
        </pc:picChg>
        <pc:picChg chg="add del mod">
          <ac:chgData name="Pool, Cathy" userId="S::cxc1691@psu.edu::274b3b16-7f3f-486c-8179-898da32dda79" providerId="AD" clId="Web-{33B42099-01C3-39B9-B103-1EFEEBBB21F2}" dt="2023-12-05T16:54:42.822" v="76"/>
          <ac:picMkLst>
            <pc:docMk/>
            <pc:sldMk cId="225958153" sldId="256"/>
            <ac:picMk id="32" creationId="{60D8C25A-46C0-0AED-3939-97441F327ED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09EAF-0C04-814F-94AC-8D7E145A401A}" type="datetimeFigureOut">
              <a:rPr lang="en-US" smtClean="0"/>
              <a:t>2/21/24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99EEF-9A84-C442-9A24-901AE5A1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39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99EEF-9A84-C442-9A24-901AE5A100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23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99EEF-9A84-C442-9A24-901AE5A100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55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E4D76-BF82-328F-8948-D541135A3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5889C-384F-8EE2-E2B8-0155F5645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B4135-0DD3-3163-2D75-DEA29ECA8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31A3-ECCC-6A4E-8879-B9DED33A7EC6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B0362-97F4-BE4D-830E-CA402189C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C7E91-A566-E83C-FB8E-02EB24CB5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BE53-0C15-6A4A-80BB-830C7E5E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7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3694C-8A32-01A1-C05E-70CF37E51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670C51-B84E-E368-4F3E-C99B4DFC0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7AC52-73A9-D04A-2344-5ED1E2C27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31A3-ECCC-6A4E-8879-B9DED33A7EC6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96667-7468-5C40-7B5A-0CA51005D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0676C-226C-F45C-CAE5-3D8B8298F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BE53-0C15-6A4A-80BB-830C7E5E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45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223C0B-2455-76FF-E89C-DE28486F80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499EBE-A67B-3AD0-F00C-D92807ABC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F4270-9CB9-32BD-85AC-5BFFB0BFC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31A3-ECCC-6A4E-8879-B9DED33A7EC6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5934D-5D51-F2A6-62DD-BF6F9FE4B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D65F3-A2BE-CFFB-1810-6D695FAFC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BE53-0C15-6A4A-80BB-830C7E5E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1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6E9D5-B8D6-6711-DC6B-E868333CB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16F91-FFBE-ABB5-6044-960B33016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2D87A-2C2E-28A7-5A3E-500A02FD9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31A3-ECCC-6A4E-8879-B9DED33A7EC6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6AB5A-060A-1F54-0840-F21F8BBB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1D491-A57C-8E49-5331-F15C36215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BE53-0C15-6A4A-80BB-830C7E5E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1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995E3-EBAF-6540-6625-DDB688EAE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97631-6098-DAA6-FEDC-EE2457558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4474C-25B7-D5CF-FC29-C8B51503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31A3-ECCC-6A4E-8879-B9DED33A7EC6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CC716-C14A-3B9D-87C3-2484D1EFF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8E00F-0213-49A9-CEE8-339754A80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BE53-0C15-6A4A-80BB-830C7E5E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7E377-1BDD-B935-282E-9F839FE6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DE40E-F423-8B53-536C-2D1EDDE936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54A99-0936-6381-1004-8C01CEBB4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957A0-9008-F0CA-130B-4A6481B55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31A3-ECCC-6A4E-8879-B9DED33A7EC6}" type="datetimeFigureOut">
              <a:rPr lang="en-US" smtClean="0"/>
              <a:t>2/21/24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31D09-53FF-04BB-1CF1-B2D01DE0E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9C1B8-9872-54B8-21F8-6D82F77A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BE53-0C15-6A4A-80BB-830C7E5E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6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F39E6-3357-10A0-4394-5C2A3AD6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126D2-8D7E-593A-F062-0BF49C2AD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23856-5184-0224-B342-62AE76D39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2BFFF0-87AF-505F-00C2-AA2CF1685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9BC3A9-8496-1567-78B1-1640E7325A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45B297-50D8-C2BC-8DE1-6321C4160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31A3-ECCC-6A4E-8879-B9DED33A7EC6}" type="datetimeFigureOut">
              <a:rPr lang="en-US" smtClean="0"/>
              <a:t>2/21/24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DDB531-79F4-2663-CC0C-8AA7EFF5F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31EEBC-FD04-A819-50BF-A338B38B0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BE53-0C15-6A4A-80BB-830C7E5E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57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51645-0E8D-FBA3-634C-4ECBC8A16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DB9FCB-6685-7B93-E9E6-BC51025F2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31A3-ECCC-6A4E-8879-B9DED33A7EC6}" type="datetimeFigureOut">
              <a:rPr lang="en-US" smtClean="0"/>
              <a:t>2/21/24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B72F5-5470-CA8B-B34D-E91A70897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CF71A-61B5-CAEB-CEA7-A1F6B9377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BE53-0C15-6A4A-80BB-830C7E5E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4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F87A69-9C10-9464-2474-46F3A2701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31A3-ECCC-6A4E-8879-B9DED33A7EC6}" type="datetimeFigureOut">
              <a:rPr lang="en-US" smtClean="0"/>
              <a:t>2/21/24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E99A47-365B-58C0-8762-EBA216316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CB220-0702-1094-B180-C8AA2FC2B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BE53-0C15-6A4A-80BB-830C7E5E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2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37E30-ABA6-46A9-D4DB-1DC96683B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E89F0-F4CB-0D20-0F4C-C49E57032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66246A-F760-82E3-14C7-5A80AD58C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93A3B-481B-B65F-3429-5A8633348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31A3-ECCC-6A4E-8879-B9DED33A7EC6}" type="datetimeFigureOut">
              <a:rPr lang="en-US" smtClean="0"/>
              <a:t>2/21/24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8E8896-7D99-421A-67FA-8DE697F6D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FADADC-53CF-D215-E48A-9F9AFB26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BE53-0C15-6A4A-80BB-830C7E5E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7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DBEB9-836D-C2F8-F6B7-AB9D65E7B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20A8BA-8805-24EA-E834-83295B2EDF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76394E-F307-B248-B68D-67583121E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71F0A-21A5-A79C-48A1-46C3C1246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31A3-ECCC-6A4E-8879-B9DED33A7EC6}" type="datetimeFigureOut">
              <a:rPr lang="en-US" smtClean="0"/>
              <a:t>2/21/24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C2F57-6F9F-E9E5-CD60-93129923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A96F8-A91D-50AD-F802-1970DD666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BE53-0C15-6A4A-80BB-830C7E5E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0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8F8A3F-D261-C20D-A8CB-E78F82B24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C4A01-8697-52FD-ADB3-0AC841322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27F6F-9671-565A-5671-5C3649CBC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D31A3-ECCC-6A4E-8879-B9DED33A7EC6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19FD2-026C-7FE7-CA5E-D34574439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C4404-2D74-1C70-8252-5F1538DB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5BE53-0C15-6A4A-80BB-830C7E5E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2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fiori.simba.psu.edu/fiori#Shell-hom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30D207-F565-407D-BBEE-517280CBE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Purchase AudioCodes Handsets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6EA8AA-B611-06B5-6CF6-7FA26F7BA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Log into </a:t>
            </a:r>
            <a:r>
              <a:rPr lang="en-US" b="1">
                <a:effectLst/>
                <a:hlinkClick r:id="rId2" tooltip="https://fiori.simba.psu.edu/fiori#shell-home"/>
              </a:rPr>
              <a:t>SIMBA</a:t>
            </a:r>
            <a:endParaRPr lang="en-US">
              <a:effectLst/>
            </a:endParaRPr>
          </a:p>
          <a:p>
            <a:pPr rtl="0"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Click on the </a:t>
            </a:r>
            <a:r>
              <a:rPr lang="en-US" b="1">
                <a:effectLst/>
              </a:rPr>
              <a:t>Shop </a:t>
            </a:r>
            <a:r>
              <a:rPr lang="en-US" b="1" err="1">
                <a:effectLst/>
              </a:rPr>
              <a:t>Onlion</a:t>
            </a:r>
            <a:r>
              <a:rPr lang="en-US">
                <a:effectLst/>
              </a:rPr>
              <a:t> tile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Next click the </a:t>
            </a:r>
            <a:r>
              <a:rPr lang="en-US" b="1">
                <a:effectLst/>
              </a:rPr>
              <a:t>Shop</a:t>
            </a:r>
            <a:r>
              <a:rPr lang="en-US">
                <a:effectLst/>
              </a:rPr>
              <a:t> link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Then click the </a:t>
            </a:r>
            <a:r>
              <a:rPr lang="en-US" b="1">
                <a:effectLst/>
              </a:rPr>
              <a:t>Lion Marketplace</a:t>
            </a:r>
            <a:r>
              <a:rPr lang="en-US">
                <a:effectLst/>
              </a:rPr>
              <a:t> link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Click the CDWG Tile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On the left side, click AudioCodes Phones</a:t>
            </a:r>
          </a:p>
        </p:txBody>
      </p:sp>
    </p:spTree>
    <p:extLst>
      <p:ext uri="{BB962C8B-B14F-4D97-AF65-F5344CB8AC3E}">
        <p14:creationId xmlns:p14="http://schemas.microsoft.com/office/powerpoint/2010/main" val="173312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3F3882-D29C-DF18-940E-E9F620A13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925968" y="2910641"/>
            <a:ext cx="6808158" cy="980034"/>
          </a:xfrm>
        </p:spPr>
        <p:txBody>
          <a:bodyPr>
            <a:normAutofit/>
          </a:bodyPr>
          <a:lstStyle/>
          <a:p>
            <a:pPr algn="ctr"/>
            <a:r>
              <a:rPr lang="en-US" sz="5400"/>
              <a:t>Desk Handsets</a:t>
            </a:r>
            <a:endParaRPr lang="en-US" sz="5400">
              <a:cs typeface="Calibri Light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40E5F6F-DCD2-5BB8-59B0-C242D5323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182588"/>
              </p:ext>
            </p:extLst>
          </p:nvPr>
        </p:nvGraphicFramePr>
        <p:xfrm>
          <a:off x="1190982" y="320040"/>
          <a:ext cx="10419686" cy="60607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320">
                  <a:extLst>
                    <a:ext uri="{9D8B030D-6E8A-4147-A177-3AD203B41FA5}">
                      <a16:colId xmlns:a16="http://schemas.microsoft.com/office/drawing/2014/main" val="3303373597"/>
                    </a:ext>
                  </a:extLst>
                </a:gridCol>
                <a:gridCol w="2711064">
                  <a:extLst>
                    <a:ext uri="{9D8B030D-6E8A-4147-A177-3AD203B41FA5}">
                      <a16:colId xmlns:a16="http://schemas.microsoft.com/office/drawing/2014/main" val="3668154644"/>
                    </a:ext>
                  </a:extLst>
                </a:gridCol>
                <a:gridCol w="2763440">
                  <a:extLst>
                    <a:ext uri="{9D8B030D-6E8A-4147-A177-3AD203B41FA5}">
                      <a16:colId xmlns:a16="http://schemas.microsoft.com/office/drawing/2014/main" val="2808915678"/>
                    </a:ext>
                  </a:extLst>
                </a:gridCol>
                <a:gridCol w="3090862">
                  <a:extLst>
                    <a:ext uri="{9D8B030D-6E8A-4147-A177-3AD203B41FA5}">
                      <a16:colId xmlns:a16="http://schemas.microsoft.com/office/drawing/2014/main" val="2292572993"/>
                    </a:ext>
                  </a:extLst>
                </a:gridCol>
              </a:tblGrid>
              <a:tr h="1917387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AudioCodes C455HD</a:t>
                      </a:r>
                    </a:p>
                    <a:p>
                      <a:pPr algn="ctr"/>
                      <a:endParaRPr lang="en-US"/>
                    </a:p>
                    <a:p>
                      <a:pPr algn="ctr"/>
                      <a:endParaRPr lang="en-US"/>
                    </a:p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AudioCodes C455HD-DBW</a:t>
                      </a:r>
                    </a:p>
                    <a:p>
                      <a:pPr algn="ctr"/>
                      <a:endParaRPr lang="en-US"/>
                    </a:p>
                    <a:p>
                      <a:pPr algn="ctr"/>
                      <a:endParaRPr lang="en-US"/>
                    </a:p>
                    <a:p>
                      <a:pPr algn="ctr"/>
                      <a:endParaRPr lang="en-US"/>
                    </a:p>
                    <a:p>
                      <a:pPr algn="ctr"/>
                      <a:endParaRPr lang="en-US"/>
                    </a:p>
                    <a:p>
                      <a:pPr algn="ctr"/>
                      <a:endParaRPr lang="en-US"/>
                    </a:p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C450 Expansion Module (Sidecar)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865042"/>
                  </a:ext>
                </a:extLst>
              </a:tr>
              <a:tr h="438159">
                <a:tc>
                  <a:txBody>
                    <a:bodyPr/>
                    <a:lstStyle/>
                    <a:p>
                      <a:pPr algn="r"/>
                      <a:r>
                        <a:rPr lang="en-US" sz="1200" b="1" u="sng"/>
                        <a:t>Best Suited For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Office Employees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Office Employees, Executives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Office Employees, Executives, Administrative Support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786682"/>
                  </a:ext>
                </a:extLst>
              </a:tr>
              <a:tr h="262895">
                <a:tc>
                  <a:txBody>
                    <a:bodyPr/>
                    <a:lstStyle/>
                    <a:p>
                      <a:r>
                        <a:rPr lang="en-US" sz="1200" b="1" u="sng"/>
                        <a:t>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52832"/>
                  </a:ext>
                </a:extLst>
              </a:tr>
              <a:tr h="30007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kern="1200" dirty="0">
                          <a:solidFill>
                            <a:schemeClr val="dk1"/>
                          </a:solidFill>
                        </a:rPr>
                        <a:t>Hands Free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✅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✅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✅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306738"/>
                  </a:ext>
                </a:extLst>
              </a:tr>
              <a:tr h="26289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USB Headset Support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✅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✅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✅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358111"/>
                  </a:ext>
                </a:extLst>
              </a:tr>
              <a:tr h="26289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HD Voice Quality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✅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✅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✅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036720"/>
                  </a:ext>
                </a:extLst>
              </a:tr>
              <a:tr h="26289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Touch Screen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✅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✅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✅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584297"/>
                  </a:ext>
                </a:extLst>
              </a:tr>
              <a:tr h="43815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Bluetooth/Sidecar Support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✅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✅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1263618"/>
                  </a:ext>
                </a:extLst>
              </a:tr>
              <a:tr h="26289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MSFT Teams Certified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✅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✅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✅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055460"/>
                  </a:ext>
                </a:extLst>
              </a:tr>
              <a:tr h="26289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Power Over Ethernet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✅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✅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✅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243255"/>
                  </a:ext>
                </a:extLst>
              </a:tr>
              <a:tr h="43815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Better Together (Bluetooth based)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✅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✅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6843531"/>
                  </a:ext>
                </a:extLst>
              </a:tr>
              <a:tr h="43815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Advanced Features -Call Park, Delegate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✅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✅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✅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0427869"/>
                  </a:ext>
                </a:extLst>
              </a:tr>
              <a:tr h="26289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Wall Mountable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✅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✅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✅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729037"/>
                  </a:ext>
                </a:extLst>
              </a:tr>
            </a:tbl>
          </a:graphicData>
        </a:graphic>
      </p:graphicFrame>
      <p:pic>
        <p:nvPicPr>
          <p:cNvPr id="9" name="Picture 8" descr="A black telephone with a display&#10;&#10;Description automatically generated">
            <a:extLst>
              <a:ext uri="{FF2B5EF4-FFF2-40B4-BE49-F238E27FC236}">
                <a16:creationId xmlns:a16="http://schemas.microsoft.com/office/drawing/2014/main" id="{220D5FD0-C486-74B3-A5F4-41EAB45A8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067" y="800175"/>
            <a:ext cx="1669420" cy="1331749"/>
          </a:xfrm>
          <a:prstGeom prst="rect">
            <a:avLst/>
          </a:prstGeom>
        </p:spPr>
      </p:pic>
      <p:pic>
        <p:nvPicPr>
          <p:cNvPr id="11" name="Picture 10" descr="A black telephone with a display&#10;&#10;Description automatically generated">
            <a:extLst>
              <a:ext uri="{FF2B5EF4-FFF2-40B4-BE49-F238E27FC236}">
                <a16:creationId xmlns:a16="http://schemas.microsoft.com/office/drawing/2014/main" id="{C97DA7B5-468C-4356-EE3B-A5136F81E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754" y="675234"/>
            <a:ext cx="1883214" cy="1581632"/>
          </a:xfrm>
          <a:prstGeom prst="rect">
            <a:avLst/>
          </a:prstGeom>
        </p:spPr>
      </p:pic>
      <p:pic>
        <p:nvPicPr>
          <p:cNvPr id="13" name="Picture 12" descr="A telephone with a touch screen&#10;&#10;Description automatically generated">
            <a:extLst>
              <a:ext uri="{FF2B5EF4-FFF2-40B4-BE49-F238E27FC236}">
                <a16:creationId xmlns:a16="http://schemas.microsoft.com/office/drawing/2014/main" id="{65DDC642-1847-0473-542A-F8465E2EC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0344" y="899675"/>
            <a:ext cx="2375888" cy="136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8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3F3882-D29C-DF18-940E-E9F620A13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823289" y="2972684"/>
            <a:ext cx="6858001" cy="1085300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Hallways, Classrooms, Suites, Common Areas Handsets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40E5F6F-DCD2-5BB8-59B0-C242D5323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039414"/>
              </p:ext>
            </p:extLst>
          </p:nvPr>
        </p:nvGraphicFramePr>
        <p:xfrm>
          <a:off x="1355834" y="362081"/>
          <a:ext cx="10373713" cy="59409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905">
                  <a:extLst>
                    <a:ext uri="{9D8B030D-6E8A-4147-A177-3AD203B41FA5}">
                      <a16:colId xmlns:a16="http://schemas.microsoft.com/office/drawing/2014/main" val="3303373597"/>
                    </a:ext>
                  </a:extLst>
                </a:gridCol>
                <a:gridCol w="1996989">
                  <a:extLst>
                    <a:ext uri="{9D8B030D-6E8A-4147-A177-3AD203B41FA5}">
                      <a16:colId xmlns:a16="http://schemas.microsoft.com/office/drawing/2014/main" val="3668154644"/>
                    </a:ext>
                  </a:extLst>
                </a:gridCol>
                <a:gridCol w="2440127">
                  <a:extLst>
                    <a:ext uri="{9D8B030D-6E8A-4147-A177-3AD203B41FA5}">
                      <a16:colId xmlns:a16="http://schemas.microsoft.com/office/drawing/2014/main" val="2808915678"/>
                    </a:ext>
                  </a:extLst>
                </a:gridCol>
                <a:gridCol w="2285346">
                  <a:extLst>
                    <a:ext uri="{9D8B030D-6E8A-4147-A177-3AD203B41FA5}">
                      <a16:colId xmlns:a16="http://schemas.microsoft.com/office/drawing/2014/main" val="2292572993"/>
                    </a:ext>
                  </a:extLst>
                </a:gridCol>
                <a:gridCol w="2285346">
                  <a:extLst>
                    <a:ext uri="{9D8B030D-6E8A-4147-A177-3AD203B41FA5}">
                      <a16:colId xmlns:a16="http://schemas.microsoft.com/office/drawing/2014/main" val="412051295"/>
                    </a:ext>
                  </a:extLst>
                </a:gridCol>
              </a:tblGrid>
              <a:tr h="1917387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AudioCodes C435HD</a:t>
                      </a:r>
                    </a:p>
                    <a:p>
                      <a:pPr algn="ctr"/>
                      <a:endParaRPr lang="en-US"/>
                    </a:p>
                    <a:p>
                      <a:pPr algn="ctr"/>
                      <a:endParaRPr lang="en-US"/>
                    </a:p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Cisco 7821*</a:t>
                      </a:r>
                    </a:p>
                    <a:p>
                      <a:pPr algn="ctr"/>
                      <a:endParaRPr lang="en-US"/>
                    </a:p>
                    <a:p>
                      <a:pPr algn="ctr"/>
                      <a:endParaRPr lang="en-US"/>
                    </a:p>
                    <a:p>
                      <a:pPr algn="ctr"/>
                      <a:endParaRPr lang="en-US"/>
                    </a:p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Cisco 8811*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Cisco 8851*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865042"/>
                  </a:ext>
                </a:extLst>
              </a:tr>
              <a:tr h="27454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kern="1200" dirty="0">
                          <a:solidFill>
                            <a:schemeClr val="dk1"/>
                          </a:solidFill>
                        </a:rPr>
                        <a:t>Hands Free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306738"/>
                  </a:ext>
                </a:extLst>
              </a:tr>
              <a:tr h="26289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USB Headset Support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❌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2358111"/>
                  </a:ext>
                </a:extLst>
              </a:tr>
              <a:tr h="26289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HD Voice Quality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❌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036720"/>
                  </a:ext>
                </a:extLst>
              </a:tr>
              <a:tr h="26289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Touch Screen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❌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584297"/>
                  </a:ext>
                </a:extLst>
              </a:tr>
              <a:tr h="43815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Bluetooth/Sidecar Support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1263618"/>
                  </a:ext>
                </a:extLst>
              </a:tr>
              <a:tr h="26289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MSFT Teams Certified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5055460"/>
                  </a:ext>
                </a:extLst>
              </a:tr>
              <a:tr h="26289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Power Over Ethernet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243255"/>
                  </a:ext>
                </a:extLst>
              </a:tr>
              <a:tr h="43815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Better Together (Bluetooth based)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❌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❌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6843531"/>
                  </a:ext>
                </a:extLst>
              </a:tr>
              <a:tr h="43815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Advanced Features -Call Park, Delegate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0427869"/>
                  </a:ext>
                </a:extLst>
              </a:tr>
              <a:tr h="26289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Wall Mountable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729037"/>
                  </a:ext>
                </a:extLst>
              </a:tr>
            </a:tbl>
          </a:graphicData>
        </a:graphic>
      </p:graphicFrame>
      <p:pic>
        <p:nvPicPr>
          <p:cNvPr id="3" name="Picture 2" descr="A black telephone with a cord&#10;&#10;Description automatically generated">
            <a:extLst>
              <a:ext uri="{FF2B5EF4-FFF2-40B4-BE49-F238E27FC236}">
                <a16:creationId xmlns:a16="http://schemas.microsoft.com/office/drawing/2014/main" id="{43BB691D-D29B-92BE-6066-0A534A87B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693" y="1031108"/>
            <a:ext cx="1360227" cy="1081471"/>
          </a:xfrm>
          <a:prstGeom prst="rect">
            <a:avLst/>
          </a:prstGeom>
        </p:spPr>
      </p:pic>
      <p:pic>
        <p:nvPicPr>
          <p:cNvPr id="7" name="Picture 6" descr="A close-up of a telephone&#10;&#10;Description automatically generated">
            <a:extLst>
              <a:ext uri="{FF2B5EF4-FFF2-40B4-BE49-F238E27FC236}">
                <a16:creationId xmlns:a16="http://schemas.microsoft.com/office/drawing/2014/main" id="{63A73671-59E8-9DA3-89DE-AA047BDD6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407" y="1031108"/>
            <a:ext cx="1270000" cy="1028700"/>
          </a:xfrm>
          <a:prstGeom prst="rect">
            <a:avLst/>
          </a:prstGeom>
        </p:spPr>
      </p:pic>
      <p:pic>
        <p:nvPicPr>
          <p:cNvPr id="10" name="Picture 9" descr="A close-up of a telephone&#10;&#10;Description automatically generated">
            <a:extLst>
              <a:ext uri="{FF2B5EF4-FFF2-40B4-BE49-F238E27FC236}">
                <a16:creationId xmlns:a16="http://schemas.microsoft.com/office/drawing/2014/main" id="{3D4A82F3-B3AB-7BB9-9212-48224C87B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5894" y="987722"/>
            <a:ext cx="1270000" cy="1124857"/>
          </a:xfrm>
          <a:prstGeom prst="rect">
            <a:avLst/>
          </a:prstGeom>
        </p:spPr>
      </p:pic>
      <p:pic>
        <p:nvPicPr>
          <p:cNvPr id="14" name="Picture 13" descr="A telephone with a screen&#10;&#10;Description automatically generated">
            <a:extLst>
              <a:ext uri="{FF2B5EF4-FFF2-40B4-BE49-F238E27FC236}">
                <a16:creationId xmlns:a16="http://schemas.microsoft.com/office/drawing/2014/main" id="{51B27678-93F8-5028-E2E2-BD9454A596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6180" y="987722"/>
            <a:ext cx="1270000" cy="952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491719-2F06-66C4-8C16-D2339DB9FB64}"/>
              </a:ext>
            </a:extLst>
          </p:cNvPr>
          <p:cNvSpPr txBox="1"/>
          <p:nvPr/>
        </p:nvSpPr>
        <p:spPr>
          <a:xfrm>
            <a:off x="6001407" y="6495919"/>
            <a:ext cx="5266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* Cisco devices must have a firmware upgrade purchased to be Teams Compatible</a:t>
            </a:r>
          </a:p>
        </p:txBody>
      </p:sp>
    </p:spTree>
    <p:extLst>
      <p:ext uri="{BB962C8B-B14F-4D97-AF65-F5344CB8AC3E}">
        <p14:creationId xmlns:p14="http://schemas.microsoft.com/office/powerpoint/2010/main" val="3812422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3F3882-D29C-DF18-940E-E9F620A13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886349" y="2972684"/>
            <a:ext cx="6858001" cy="1085300"/>
          </a:xfrm>
        </p:spPr>
        <p:txBody>
          <a:bodyPr>
            <a:normAutofit/>
          </a:bodyPr>
          <a:lstStyle/>
          <a:p>
            <a:pPr algn="ctr"/>
            <a:r>
              <a:rPr lang="en-US"/>
              <a:t>Conference Room Handsets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40E5F6F-DCD2-5BB8-59B0-C242D5323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657164"/>
              </p:ext>
            </p:extLst>
          </p:nvPr>
        </p:nvGraphicFramePr>
        <p:xfrm>
          <a:off x="1397873" y="595175"/>
          <a:ext cx="9932275" cy="5667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6282">
                  <a:extLst>
                    <a:ext uri="{9D8B030D-6E8A-4147-A177-3AD203B41FA5}">
                      <a16:colId xmlns:a16="http://schemas.microsoft.com/office/drawing/2014/main" val="3303373597"/>
                    </a:ext>
                  </a:extLst>
                </a:gridCol>
                <a:gridCol w="3046710">
                  <a:extLst>
                    <a:ext uri="{9D8B030D-6E8A-4147-A177-3AD203B41FA5}">
                      <a16:colId xmlns:a16="http://schemas.microsoft.com/office/drawing/2014/main" val="3668154644"/>
                    </a:ext>
                  </a:extLst>
                </a:gridCol>
                <a:gridCol w="2725411">
                  <a:extLst>
                    <a:ext uri="{9D8B030D-6E8A-4147-A177-3AD203B41FA5}">
                      <a16:colId xmlns:a16="http://schemas.microsoft.com/office/drawing/2014/main" val="2808915678"/>
                    </a:ext>
                  </a:extLst>
                </a:gridCol>
                <a:gridCol w="2603872">
                  <a:extLst>
                    <a:ext uri="{9D8B030D-6E8A-4147-A177-3AD203B41FA5}">
                      <a16:colId xmlns:a16="http://schemas.microsoft.com/office/drawing/2014/main" val="412051295"/>
                    </a:ext>
                  </a:extLst>
                </a:gridCol>
              </a:tblGrid>
              <a:tr h="194846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AudioCodes C470HD</a:t>
                      </a:r>
                    </a:p>
                    <a:p>
                      <a:pPr algn="ctr"/>
                      <a:endParaRPr lang="en-US"/>
                    </a:p>
                    <a:p>
                      <a:pPr algn="ctr"/>
                      <a:endParaRPr lang="en-US"/>
                    </a:p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Cisco 7832*</a:t>
                      </a:r>
                    </a:p>
                    <a:p>
                      <a:pPr algn="ctr"/>
                      <a:endParaRPr lang="en-US"/>
                    </a:p>
                    <a:p>
                      <a:pPr algn="ctr"/>
                      <a:endParaRPr lang="en-US"/>
                    </a:p>
                    <a:p>
                      <a:pPr algn="ctr"/>
                      <a:endParaRPr lang="en-US"/>
                    </a:p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Cisco 8832*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865042"/>
                  </a:ext>
                </a:extLst>
              </a:tr>
              <a:tr h="28550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kern="1200" dirty="0">
                          <a:solidFill>
                            <a:schemeClr val="dk1"/>
                          </a:solidFill>
                        </a:rPr>
                        <a:t>Hands Free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✅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306738"/>
                  </a:ext>
                </a:extLst>
              </a:tr>
              <a:tr h="27116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USB Headset Support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✅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❌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❌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358111"/>
                  </a:ext>
                </a:extLst>
              </a:tr>
              <a:tr h="27876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HD Voice Quality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✅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❌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❌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036720"/>
                  </a:ext>
                </a:extLst>
              </a:tr>
              <a:tr h="27876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Touch Screen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✅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❌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❌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584297"/>
                  </a:ext>
                </a:extLst>
              </a:tr>
              <a:tr h="464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Bluetooth/Sidecar Support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✅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❌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❌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1263618"/>
                  </a:ext>
                </a:extLst>
              </a:tr>
              <a:tr h="464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MSFT Teams Certified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✅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5055460"/>
                  </a:ext>
                </a:extLst>
              </a:tr>
              <a:tr h="464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Power Over Ethernet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✅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✅ 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(with required adapter)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1243255"/>
                  </a:ext>
                </a:extLst>
              </a:tr>
              <a:tr h="464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Better Together (Bluetooth based)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✅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❌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❌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6843531"/>
                  </a:ext>
                </a:extLst>
              </a:tr>
              <a:tr h="464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Advanced Features -Call Park, Delegate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✅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❌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❌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0427869"/>
                  </a:ext>
                </a:extLst>
              </a:tr>
              <a:tr h="27876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Wall Mountable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729037"/>
                  </a:ext>
                </a:extLst>
              </a:tr>
            </a:tbl>
          </a:graphicData>
        </a:graphic>
      </p:graphicFrame>
      <p:pic>
        <p:nvPicPr>
          <p:cNvPr id="6" name="Picture 5" descr="A black phone with a cord&#10;&#10;Description automatically generated">
            <a:extLst>
              <a:ext uri="{FF2B5EF4-FFF2-40B4-BE49-F238E27FC236}">
                <a16:creationId xmlns:a16="http://schemas.microsoft.com/office/drawing/2014/main" id="{25AAC6AC-EB23-36C8-57E4-F1B62DD6B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108" y="953157"/>
            <a:ext cx="1230697" cy="1285547"/>
          </a:xfrm>
          <a:prstGeom prst="rect">
            <a:avLst/>
          </a:prstGeom>
        </p:spPr>
      </p:pic>
      <p:pic>
        <p:nvPicPr>
          <p:cNvPr id="9" name="Picture 8" descr="A black calculator with a green stripe&#10;&#10;Description automatically generated">
            <a:extLst>
              <a:ext uri="{FF2B5EF4-FFF2-40B4-BE49-F238E27FC236}">
                <a16:creationId xmlns:a16="http://schemas.microsoft.com/office/drawing/2014/main" id="{EF7C6446-CF69-2B0A-554B-5693A322C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597" y="953157"/>
            <a:ext cx="1473200" cy="965200"/>
          </a:xfrm>
          <a:prstGeom prst="rect">
            <a:avLst/>
          </a:prstGeom>
        </p:spPr>
      </p:pic>
      <p:pic>
        <p:nvPicPr>
          <p:cNvPr id="12" name="Picture 11" descr="A black rectangular object with a green stripe&#10;&#10;Description automatically generated">
            <a:extLst>
              <a:ext uri="{FF2B5EF4-FFF2-40B4-BE49-F238E27FC236}">
                <a16:creationId xmlns:a16="http://schemas.microsoft.com/office/drawing/2014/main" id="{02112236-E9CB-2CA6-8E1E-E62B928609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2827" y="953157"/>
            <a:ext cx="1511300" cy="965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473E08-BC85-2A28-0DBD-940DD15821F9}"/>
              </a:ext>
            </a:extLst>
          </p:cNvPr>
          <p:cNvSpPr txBox="1"/>
          <p:nvPr/>
        </p:nvSpPr>
        <p:spPr>
          <a:xfrm>
            <a:off x="6096000" y="6495919"/>
            <a:ext cx="5266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* Cisco devices must have a firmware upgrade purchased to be Teams Compatible</a:t>
            </a:r>
          </a:p>
        </p:txBody>
      </p:sp>
    </p:spTree>
    <p:extLst>
      <p:ext uri="{BB962C8B-B14F-4D97-AF65-F5344CB8AC3E}">
        <p14:creationId xmlns:p14="http://schemas.microsoft.com/office/powerpoint/2010/main" val="1439976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374e418-0125-4342-bceb-baa92e62ead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FB1AC1E3744944A77326B4265E3A8B" ma:contentTypeVersion="12" ma:contentTypeDescription="Create a new document." ma:contentTypeScope="" ma:versionID="d9c56acdf940840fc232086beb200ac1">
  <xsd:schema xmlns:xsd="http://www.w3.org/2001/XMLSchema" xmlns:xs="http://www.w3.org/2001/XMLSchema" xmlns:p="http://schemas.microsoft.com/office/2006/metadata/properties" xmlns:ns2="c374e418-0125-4342-bceb-baa92e62eada" xmlns:ns3="a36a6c1d-97ee-45d0-9883-80ef0273abb5" targetNamespace="http://schemas.microsoft.com/office/2006/metadata/properties" ma:root="true" ma:fieldsID="95a7e360132c5eddfadaf9597f8f7418" ns2:_="" ns3:_="">
    <xsd:import namespace="c374e418-0125-4342-bceb-baa92e62eada"/>
    <xsd:import namespace="a36a6c1d-97ee-45d0-9883-80ef0273ab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74e418-0125-4342-bceb-baa92e62ea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28b28469-8996-4088-bd89-44d87d6385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a6c1d-97ee-45d0-9883-80ef0273abb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3D16F2-0A70-4F73-93BC-F02723C060D8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c374e418-0125-4342-bceb-baa92e62eada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67DC0A7-94F3-46A1-A9FB-8AF9EEF176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F7C490-CDB9-4EA0-98FA-81CA3AC92C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74e418-0125-4342-bceb-baa92e62eada"/>
    <ds:schemaRef ds:uri="a36a6c1d-97ee-45d0-9883-80ef0273ab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335</Words>
  <Application>Microsoft Macintosh PowerPoint</Application>
  <PresentationFormat>Widescreen</PresentationFormat>
  <Paragraphs>170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Purchase AudioCodes Handsets</vt:lpstr>
      <vt:lpstr>Desk Handsets</vt:lpstr>
      <vt:lpstr>Hallways, Classrooms, Suites, Common Areas Handsets</vt:lpstr>
      <vt:lpstr>Conference Room Handsets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Purchase Audiocodes Handsets</dc:title>
  <dc:creator>Williams, Dana</dc:creator>
  <cp:lastModifiedBy>Williams, Dana</cp:lastModifiedBy>
  <cp:revision>1</cp:revision>
  <dcterms:created xsi:type="dcterms:W3CDTF">2023-11-28T18:21:23Z</dcterms:created>
  <dcterms:modified xsi:type="dcterms:W3CDTF">2024-02-21T13:25:11Z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0x0101007AFB1AC1E3744944A77326B4265E3A8B</vt:lpwstr>
  </property>
  <property fmtid="{D5CDD505-2E9C-101B-9397-08002B2CF9AE}" pid="3" name="MediaServiceImageTags">
    <vt:lpwstr/>
  </property>
</Properties>
</file>